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0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2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8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BA89-161B-2A00-2264-58EB5FDB92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725D4A-3F07-92B2-0F0D-43ED25891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FBCC5-B514-DA78-2058-A9A4EF4C6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CED51-1DBD-79F5-CF95-3ACF2F0E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EB428D-ADCC-CB21-E66F-67669EEB2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9203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616F3-065C-E73C-CDA5-2F4BA18D2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FBF4AE-72E6-D3F4-2F8C-52B022A5F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FDDDD-D27A-B6C4-65F0-A613AE52B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F80C1-14E7-EAE3-1ED5-493148D0C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6E941-8128-4E26-E437-122C4CF77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6035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24D0DA-2E1E-ADB1-C8A2-A876206A5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F46342-FEFD-0738-5F63-A1099BF6C4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80AB2-7887-F2F4-CC2F-1B088B211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61B062-B854-8DE2-0350-2B485B6CB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D669A-04DF-E4C8-26BE-0C9BF8E18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0820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7B98E-3A11-A07B-9E3F-5E8DBB94C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F1B97-0ED0-FB90-9D72-F8FF3300A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A7AE82-99A6-21F1-80AA-683FEF532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430BA-573E-5B83-6EA5-0973E0D8A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C5C64-3D43-65D6-C666-3F2B4B24F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11628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7A1A-ED3E-C7CA-2835-D0297F59E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CFADC-4249-E8B3-876F-2A308EB46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B20BFD-37C0-0FB8-5F13-A5C3042CA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F0EFE-269D-4D0C-A16C-82928DFF5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94DC5-1994-9B96-8082-86A78FCB3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22308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9FB31-A12C-3AD7-76DB-9448BC76E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F0718-CF84-C92B-B2D8-6C9B1DD7B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1C053-BB5C-5F8B-0A32-CD7EE458FC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283966-0256-DCDA-278A-78C614DBD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5EC71-61C5-70A7-92EC-84054F91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DBED1-202A-F2BC-1B68-C48F69C8C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98868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5FB20-2EC6-F57A-2AB3-D66DF3E6C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C5703-64EB-F201-F3F4-2EB1077E6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724768-C255-FDC4-0299-0E3167A3F0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AD6395-1658-2749-1289-FC0415D88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E9EA7F-97AA-1A85-BBB0-129B80687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2ABBA9-A780-8E54-1304-5E9A33DB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42A455-BE03-AD9B-0230-4E376E2EA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CB3EFF-7943-16E9-4338-58728F3C0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48760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3E15C-5F03-9DDF-D760-9477986CD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5D53C-75CC-4E00-CCCC-4C66526AF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2D376-5388-9F30-C6D7-336664946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94E111-07E6-CC60-26DF-DA8C5E84B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017815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FDE327-CFE6-4826-23B6-9A31E05D9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4EA961-5FF6-77D6-ECA8-2F08190BA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F4660D-4A59-5AD4-8C1C-17F5205B7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14854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F6D8A-A990-0667-F098-B2791463B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9AED5-C708-7D8B-F1F8-E46C5056A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39B4A-5458-6782-6252-4690FC972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5E1210-B4D8-3255-444E-EA25A0DBE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113567-0139-9332-2CB4-6BEDE6C9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CA00F1-060E-419E-D0DF-2D9B04C2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89162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3BBED-67CA-8F49-79AE-A3A4BE397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A77ED5-F349-4C0E-5D8A-DDF3F8026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7A4164-3799-2992-9323-81CE37F6BE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BE2389-D25C-EE1B-CD3B-B47304E5B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7875E-E5B3-EE9D-AFD1-E0F897954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A56AF4-B7EF-EE7F-CA45-F0D246C04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221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5543DA-0D93-FBF0-07F3-611D0F8FC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5FAEF-2248-FAF3-7C63-9380B96F7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63B7D-E24C-0B75-CD71-1B7028B695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095F9-699B-4A0F-BA0C-8E01E58A21B2}" type="datetimeFigureOut">
              <a:rPr lang="en-AE" smtClean="0"/>
              <a:t>17/06/2024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F65F1-D27D-7CFE-641E-1033253BF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43223-704D-2783-A973-6B3A50183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AB066-E376-4F1B-8E5B-4DB37BF4D95D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7803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767" y="1"/>
            <a:ext cx="11090787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ന്നാനന്ദ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മാം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ന്നേശുവിനെ കാണും ഞാനിനി</a:t>
            </a:r>
            <a:endParaRPr lang="en-AE" sz="7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240890" y="2735664"/>
            <a:ext cx="11710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i-FI" sz="4000" i="1" dirty="0"/>
              <a:t> </a:t>
            </a:r>
            <a:r>
              <a:rPr lang="fi-FI" sz="4000" b="1" dirty="0"/>
              <a:t>Kaanaamini kaanaamini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Ennaanandamaam Enneshuvine 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Kaanum njaanini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3521933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7" y="0"/>
            <a:ext cx="11710218" cy="4803112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ആണിയെനിക്കായ് തുളച്ച തന്നിരു പാണികള്‍ മുത്തിടുവാന്‍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കണ്ണീരെനിക്കാ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യ്</a:t>
            </a:r>
            <a:r>
              <a:rPr lang="en-US" sz="2800" b="1" i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ഒ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ലിച്ച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നിന്‍മുഖം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 </a:t>
            </a: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കണ്ടു നിന്നീടുവാന്‍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കാത്തു കാത്തു പാര്‍ത്തിടുന്നു ഞാന്‍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കാന്താ വരുവാന്‍ കാലമാകുമോ!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AE" sz="66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373626" y="3483131"/>
            <a:ext cx="11710219" cy="2639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4000" b="1" dirty="0" err="1"/>
              <a:t>Aaniyenikkaay</a:t>
            </a:r>
            <a:r>
              <a:rPr lang="en-US" sz="4000" b="1" dirty="0"/>
              <a:t> </a:t>
            </a:r>
            <a:r>
              <a:rPr lang="en-US" sz="4000" b="1" dirty="0" err="1"/>
              <a:t>thulach</a:t>
            </a:r>
            <a:r>
              <a:rPr lang="en-US" sz="4000" b="1" dirty="0"/>
              <a:t> </a:t>
            </a:r>
            <a:r>
              <a:rPr lang="en-US" sz="4000" b="1" dirty="0" err="1"/>
              <a:t>thanniru</a:t>
            </a:r>
            <a:r>
              <a:rPr lang="en-US" sz="4000" b="1" dirty="0"/>
              <a:t> </a:t>
            </a:r>
            <a:r>
              <a:rPr lang="en-US" sz="4000" b="1" dirty="0" err="1"/>
              <a:t>paanikal</a:t>
            </a:r>
            <a:r>
              <a:rPr lang="en-US" sz="4000" b="1" dirty="0"/>
              <a:t> </a:t>
            </a:r>
            <a:r>
              <a:rPr lang="en-US" sz="4000" b="1" dirty="0" err="1"/>
              <a:t>muthiduvaan</a:t>
            </a:r>
            <a:endParaRPr lang="en-US" sz="4000" b="1" dirty="0"/>
          </a:p>
          <a:p>
            <a:pPr algn="l">
              <a:lnSpc>
                <a:spcPct val="150000"/>
              </a:lnSpc>
            </a:pPr>
            <a:r>
              <a:rPr lang="en-US" sz="4000" b="1" dirty="0" err="1"/>
              <a:t>Kaanneerenikkaayolicha</a:t>
            </a:r>
            <a:r>
              <a:rPr lang="en-US" sz="4000" b="1" dirty="0"/>
              <a:t> </a:t>
            </a:r>
            <a:r>
              <a:rPr lang="en-US" sz="4000" b="1" dirty="0" err="1"/>
              <a:t>nin</a:t>
            </a:r>
            <a:r>
              <a:rPr lang="en-US" sz="4000" b="1" dirty="0"/>
              <a:t> </a:t>
            </a:r>
            <a:r>
              <a:rPr lang="en-US" sz="4000" b="1" dirty="0" err="1"/>
              <a:t>mukham</a:t>
            </a:r>
            <a:r>
              <a:rPr lang="en-US" sz="4000" b="1" dirty="0"/>
              <a:t> </a:t>
            </a:r>
            <a:r>
              <a:rPr lang="en-US" sz="4000" b="1" dirty="0" err="1"/>
              <a:t>kandu</a:t>
            </a:r>
            <a:r>
              <a:rPr lang="en-US" sz="4000" b="1" dirty="0"/>
              <a:t> </a:t>
            </a:r>
            <a:r>
              <a:rPr lang="en-US" sz="4000" b="1" dirty="0" err="1"/>
              <a:t>ninniduvaan</a:t>
            </a:r>
            <a:endParaRPr lang="en-US" sz="4000" b="1" dirty="0"/>
          </a:p>
          <a:p>
            <a:pPr algn="l">
              <a:lnSpc>
                <a:spcPct val="150000"/>
              </a:lnSpc>
            </a:pPr>
            <a:r>
              <a:rPr lang="en-US" sz="4000" b="1" dirty="0" err="1"/>
              <a:t>Kaathu</a:t>
            </a:r>
            <a:r>
              <a:rPr lang="en-US" sz="4000" b="1" dirty="0"/>
              <a:t> </a:t>
            </a:r>
            <a:r>
              <a:rPr lang="en-US" sz="4000" b="1" dirty="0" err="1"/>
              <a:t>kaathu</a:t>
            </a:r>
            <a:r>
              <a:rPr lang="en-US" sz="4000" b="1" dirty="0"/>
              <a:t> </a:t>
            </a:r>
            <a:r>
              <a:rPr lang="en-US" sz="4000" b="1" dirty="0" err="1"/>
              <a:t>paarthidunnu</a:t>
            </a:r>
            <a:r>
              <a:rPr lang="en-US" sz="4000" b="1" dirty="0"/>
              <a:t> </a:t>
            </a:r>
            <a:r>
              <a:rPr lang="en-US" sz="4000" b="1" dirty="0" err="1"/>
              <a:t>njaan</a:t>
            </a:r>
            <a:endParaRPr lang="en-US" sz="4000" b="1" dirty="0"/>
          </a:p>
          <a:p>
            <a:pPr algn="l">
              <a:lnSpc>
                <a:spcPct val="150000"/>
              </a:lnSpc>
            </a:pPr>
            <a:r>
              <a:rPr lang="en-US" sz="4000" b="1" dirty="0" err="1"/>
              <a:t>Kaanthaa</a:t>
            </a:r>
            <a:r>
              <a:rPr lang="en-US" sz="4000" b="1" dirty="0"/>
              <a:t> </a:t>
            </a:r>
            <a:r>
              <a:rPr lang="en-US" sz="4000" b="1" dirty="0" err="1"/>
              <a:t>varuvaan</a:t>
            </a:r>
            <a:r>
              <a:rPr lang="en-US" sz="4000" b="1" dirty="0"/>
              <a:t> </a:t>
            </a:r>
            <a:r>
              <a:rPr lang="en-US" sz="4000" b="1" dirty="0" err="1"/>
              <a:t>kaalamaakumo</a:t>
            </a:r>
            <a:r>
              <a:rPr lang="en-US" sz="4000" b="1" dirty="0"/>
              <a:t>!-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3760814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767" y="1"/>
            <a:ext cx="11090787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ന്നാനന്ദ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മാം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ന്നേശുവിനെ കാണും ഞാനിനി</a:t>
            </a:r>
            <a:endParaRPr lang="en-AE" sz="7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240890" y="2735664"/>
            <a:ext cx="11710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i-FI" sz="4000" i="1" dirty="0"/>
              <a:t> </a:t>
            </a:r>
            <a:r>
              <a:rPr lang="fi-FI" sz="4000" b="1" dirty="0"/>
              <a:t>Kaanaamini kaanaamini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Ennaanandamaam Enneshuvine 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Kaanum njaanini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105084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7" y="301451"/>
            <a:ext cx="11710218" cy="3557116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വീഴ്ചഫലമാം ശാപം തന്‍റെ വാഴ്ചയില്‍ തീര്‍ന്നിടുമേ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താഴ്ചയുള്ളെന്‍ ദേഹമെന്നു തീര്‍ച്ചയായ് മാറും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കാത്തു കാത്തു പാര്‍ത്തിടുന്നു ഞാന്‍ </a:t>
            </a:r>
            <a:b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കാന്താ വരുവാന്‍ കാലമാകുമോ!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AE" sz="5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373627" y="3002187"/>
            <a:ext cx="11710219" cy="36699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60000"/>
              </a:lnSpc>
            </a:pPr>
            <a:r>
              <a:rPr lang="en-US" sz="3200" b="1" dirty="0" err="1"/>
              <a:t>Veezhchaphalamaam</a:t>
            </a:r>
            <a:r>
              <a:rPr lang="en-US" sz="3200" b="1" dirty="0"/>
              <a:t> </a:t>
            </a:r>
            <a:r>
              <a:rPr lang="en-US" sz="3200" b="1" dirty="0" err="1"/>
              <a:t>shaapam</a:t>
            </a:r>
            <a:r>
              <a:rPr lang="en-US" sz="3200" b="1" dirty="0"/>
              <a:t> </a:t>
            </a:r>
            <a:r>
              <a:rPr lang="en-US" sz="3200" b="1" dirty="0" err="1"/>
              <a:t>thante</a:t>
            </a:r>
            <a:endParaRPr lang="en-US" sz="3200" b="1" dirty="0"/>
          </a:p>
          <a:p>
            <a:pPr algn="l">
              <a:lnSpc>
                <a:spcPct val="160000"/>
              </a:lnSpc>
            </a:pPr>
            <a:r>
              <a:rPr lang="en-US" sz="3200" b="1" dirty="0" err="1"/>
              <a:t>Vaazhchayil</a:t>
            </a:r>
            <a:r>
              <a:rPr lang="en-US" sz="3200" b="1" dirty="0"/>
              <a:t> </a:t>
            </a:r>
            <a:r>
              <a:rPr lang="en-US" sz="3200" b="1" dirty="0" err="1"/>
              <a:t>theernnidume</a:t>
            </a:r>
            <a:r>
              <a:rPr lang="en-US" sz="3200" b="1" dirty="0"/>
              <a:t> -</a:t>
            </a:r>
            <a:r>
              <a:rPr lang="en-US" sz="3200" b="1" dirty="0" err="1"/>
              <a:t>Thaazhchayullen</a:t>
            </a:r>
            <a:r>
              <a:rPr lang="en-US" sz="3200" b="1" dirty="0"/>
              <a:t> </a:t>
            </a:r>
          </a:p>
          <a:p>
            <a:pPr algn="l">
              <a:lnSpc>
                <a:spcPct val="160000"/>
              </a:lnSpc>
            </a:pPr>
            <a:r>
              <a:rPr lang="en-US" sz="3200" b="1" dirty="0" err="1"/>
              <a:t>Dehamennu</a:t>
            </a:r>
            <a:r>
              <a:rPr lang="en-US" sz="3200" b="1" dirty="0"/>
              <a:t> - </a:t>
            </a:r>
            <a:r>
              <a:rPr lang="en-US" sz="3200" b="1" dirty="0" err="1"/>
              <a:t>theerchayaay</a:t>
            </a:r>
            <a:r>
              <a:rPr lang="en-US" sz="3200" b="1" dirty="0"/>
              <a:t> </a:t>
            </a:r>
            <a:r>
              <a:rPr lang="en-US" sz="3200" b="1" dirty="0" err="1"/>
              <a:t>maarum</a:t>
            </a:r>
            <a:endParaRPr lang="en-US" sz="3200" b="1" dirty="0"/>
          </a:p>
          <a:p>
            <a:pPr algn="l">
              <a:lnSpc>
                <a:spcPct val="160000"/>
              </a:lnSpc>
            </a:pPr>
            <a:r>
              <a:rPr lang="en-US" sz="3200" b="1" dirty="0" err="1"/>
              <a:t>Kaathu</a:t>
            </a:r>
            <a:r>
              <a:rPr lang="en-US" sz="3200" b="1" dirty="0"/>
              <a:t> </a:t>
            </a:r>
            <a:r>
              <a:rPr lang="en-US" sz="3200" b="1" dirty="0" err="1"/>
              <a:t>kaathu</a:t>
            </a:r>
            <a:r>
              <a:rPr lang="en-US" sz="3200" b="1" dirty="0"/>
              <a:t> </a:t>
            </a:r>
            <a:r>
              <a:rPr lang="en-US" sz="3200" b="1" dirty="0" err="1"/>
              <a:t>paarthidunnu</a:t>
            </a:r>
            <a:r>
              <a:rPr lang="en-US" sz="3200" b="1" dirty="0"/>
              <a:t> </a:t>
            </a:r>
            <a:r>
              <a:rPr lang="en-US" sz="3200" b="1" dirty="0" err="1"/>
              <a:t>njaan</a:t>
            </a:r>
            <a:endParaRPr lang="en-US" sz="3200" b="1" dirty="0"/>
          </a:p>
          <a:p>
            <a:pPr algn="l">
              <a:lnSpc>
                <a:spcPct val="160000"/>
              </a:lnSpc>
            </a:pPr>
            <a:r>
              <a:rPr lang="en-US" sz="3200" b="1" dirty="0" err="1"/>
              <a:t>Kaanthaa</a:t>
            </a:r>
            <a:r>
              <a:rPr lang="en-US" sz="3200" b="1" dirty="0"/>
              <a:t> </a:t>
            </a:r>
            <a:r>
              <a:rPr lang="en-US" sz="3200" b="1" dirty="0" err="1"/>
              <a:t>varuvaan</a:t>
            </a:r>
            <a:r>
              <a:rPr lang="en-US" sz="3200" b="1" dirty="0"/>
              <a:t> </a:t>
            </a:r>
            <a:r>
              <a:rPr lang="en-US" sz="3200" b="1" dirty="0" err="1"/>
              <a:t>kaalamaakumo</a:t>
            </a:r>
            <a:r>
              <a:rPr lang="en-US" sz="3200" b="1" dirty="0"/>
              <a:t>!-</a:t>
            </a:r>
            <a:endParaRPr lang="en-AE" sz="3200" b="1" dirty="0"/>
          </a:p>
        </p:txBody>
      </p:sp>
    </p:spTree>
    <p:extLst>
      <p:ext uri="{BB962C8B-B14F-4D97-AF65-F5344CB8AC3E}">
        <p14:creationId xmlns:p14="http://schemas.microsoft.com/office/powerpoint/2010/main" val="2703996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767" y="1"/>
            <a:ext cx="11090787" cy="3429000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ന്നാനന്ദ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മാം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ന്നേശുവിനെ കാണും ഞാനിനി</a:t>
            </a:r>
            <a:endParaRPr lang="en-AE" sz="7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240890" y="2735664"/>
            <a:ext cx="11710219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i-FI" sz="4000" i="1" dirty="0"/>
              <a:t> </a:t>
            </a:r>
            <a:r>
              <a:rPr lang="fi-FI" sz="4000" b="1" dirty="0"/>
              <a:t>Kaanaamini kaanaamini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Ennaanandamaam Enneshuvine 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Kaanum njaanini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371140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626" y="361741"/>
            <a:ext cx="11710218" cy="3484507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ഇന്നു മന്നില്‍ പാര്‍ക്കും നാള്‍കള്‍ 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എന്നും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ഖിന്നതയാം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വന്നു പരമന്‍ പുതിയ വീട്ടില്‍ 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എന്നു</a:t>
            </a:r>
            <a:r>
              <a:rPr lang="ml-IN" sz="2800" b="1" i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ചേര്‍ത്തിടുമോ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കാത്തു കാത്തു പാര്‍ത്തിടുന്നു ഞാന്‍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കാന്താ വരുവാന്‍ കാലമാകുമോ!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AE" sz="5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373626" y="3233300"/>
            <a:ext cx="11710219" cy="2639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en-US" sz="3200" b="1" dirty="0"/>
              <a:t>Innu </a:t>
            </a:r>
            <a:r>
              <a:rPr lang="en-US" sz="3200" b="1" dirty="0" err="1"/>
              <a:t>mannil</a:t>
            </a:r>
            <a:r>
              <a:rPr lang="en-US" sz="3200" b="1" dirty="0"/>
              <a:t> </a:t>
            </a:r>
            <a:r>
              <a:rPr lang="en-US" sz="3200" b="1" dirty="0" err="1"/>
              <a:t>paarkkum</a:t>
            </a:r>
            <a:r>
              <a:rPr lang="en-US" sz="3200" b="1" dirty="0"/>
              <a:t> </a:t>
            </a:r>
            <a:r>
              <a:rPr lang="en-US" sz="3200" b="1" dirty="0" err="1"/>
              <a:t>naalkal</a:t>
            </a:r>
            <a:r>
              <a:rPr lang="en-US" sz="3200" b="1" dirty="0"/>
              <a:t> </a:t>
            </a:r>
            <a:r>
              <a:rPr lang="en-US" sz="3200" b="1" dirty="0" err="1"/>
              <a:t>ennu</a:t>
            </a:r>
            <a:r>
              <a:rPr lang="en-US" sz="3200" b="1" dirty="0"/>
              <a:t> </a:t>
            </a:r>
            <a:r>
              <a:rPr lang="en-US" sz="3200" b="1" dirty="0" err="1"/>
              <a:t>khinnathayaam</a:t>
            </a:r>
            <a:endParaRPr lang="en-US" sz="3200" b="1" dirty="0"/>
          </a:p>
          <a:p>
            <a:pPr algn="l">
              <a:lnSpc>
                <a:spcPct val="150000"/>
              </a:lnSpc>
            </a:pPr>
            <a:r>
              <a:rPr lang="en-US" sz="3200" b="1" dirty="0" err="1"/>
              <a:t>Vannu</a:t>
            </a:r>
            <a:r>
              <a:rPr lang="en-US" sz="3200" b="1" dirty="0"/>
              <a:t> </a:t>
            </a:r>
            <a:r>
              <a:rPr lang="en-US" sz="3200" b="1" dirty="0" err="1"/>
              <a:t>paranavan</a:t>
            </a:r>
            <a:r>
              <a:rPr lang="en-US" sz="3200" b="1" dirty="0"/>
              <a:t> </a:t>
            </a:r>
            <a:r>
              <a:rPr lang="en-US" sz="3200" b="1" dirty="0" err="1"/>
              <a:t>puthiya</a:t>
            </a:r>
            <a:r>
              <a:rPr lang="en-US" sz="3200" b="1" dirty="0"/>
              <a:t> </a:t>
            </a:r>
            <a:r>
              <a:rPr lang="en-US" sz="3200" b="1" dirty="0" err="1"/>
              <a:t>veettil</a:t>
            </a:r>
            <a:r>
              <a:rPr lang="en-US" sz="3200" b="1" dirty="0"/>
              <a:t> </a:t>
            </a:r>
            <a:r>
              <a:rPr lang="en-US" sz="3200" b="1" dirty="0" err="1"/>
              <a:t>cherthidumo</a:t>
            </a:r>
            <a:endParaRPr lang="en-US" sz="3200" b="1" dirty="0"/>
          </a:p>
          <a:p>
            <a:pPr algn="l">
              <a:lnSpc>
                <a:spcPct val="150000"/>
              </a:lnSpc>
            </a:pPr>
            <a:r>
              <a:rPr lang="en-US" sz="3200" b="1" dirty="0" err="1"/>
              <a:t>Kaathu</a:t>
            </a:r>
            <a:r>
              <a:rPr lang="en-US" sz="3200" b="1" dirty="0"/>
              <a:t> </a:t>
            </a:r>
            <a:r>
              <a:rPr lang="en-US" sz="3200" b="1" dirty="0" err="1"/>
              <a:t>kaathu</a:t>
            </a:r>
            <a:r>
              <a:rPr lang="en-US" sz="3200" b="1" dirty="0"/>
              <a:t> </a:t>
            </a:r>
            <a:r>
              <a:rPr lang="en-US" sz="3200" b="1" dirty="0" err="1"/>
              <a:t>paarthidunnu</a:t>
            </a:r>
            <a:r>
              <a:rPr lang="en-US" sz="3200" b="1" dirty="0"/>
              <a:t> </a:t>
            </a:r>
            <a:r>
              <a:rPr lang="en-US" sz="3200" b="1" dirty="0" err="1"/>
              <a:t>njaan</a:t>
            </a:r>
            <a:endParaRPr lang="en-US" sz="3200" b="1" dirty="0"/>
          </a:p>
          <a:p>
            <a:pPr algn="l">
              <a:lnSpc>
                <a:spcPct val="150000"/>
              </a:lnSpc>
            </a:pPr>
            <a:r>
              <a:rPr lang="en-US" sz="3200" b="1" dirty="0" err="1"/>
              <a:t>Kaanthaa</a:t>
            </a:r>
            <a:r>
              <a:rPr lang="en-US" sz="3200" b="1" dirty="0"/>
              <a:t> </a:t>
            </a:r>
            <a:r>
              <a:rPr lang="en-US" sz="3200" b="1" dirty="0" err="1"/>
              <a:t>varuvaan</a:t>
            </a:r>
            <a:r>
              <a:rPr lang="en-US" sz="3200" b="1" dirty="0"/>
              <a:t> </a:t>
            </a:r>
            <a:r>
              <a:rPr lang="en-US" sz="3200" b="1" dirty="0" err="1"/>
              <a:t>kaalamaakumo</a:t>
            </a:r>
            <a:r>
              <a:rPr lang="en-US" sz="3200" b="1" dirty="0"/>
              <a:t>! </a:t>
            </a:r>
            <a:endParaRPr lang="en-AE" sz="3200" b="1" dirty="0"/>
          </a:p>
        </p:txBody>
      </p:sp>
    </p:spTree>
    <p:extLst>
      <p:ext uri="{BB962C8B-B14F-4D97-AF65-F5344CB8AC3E}">
        <p14:creationId xmlns:p14="http://schemas.microsoft.com/office/powerpoint/2010/main" val="1354127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9FF-559E-BC6F-F3A9-0B7054599E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605" y="241160"/>
            <a:ext cx="11090787" cy="2494504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കാണാമി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നി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ന്നാനന്ദ</a:t>
            </a:r>
            <a:r>
              <a:rPr lang="en-US" sz="2800" b="1" dirty="0" err="1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മാം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ന്നേശുവിനെ കാണും ഞാനിനി</a:t>
            </a:r>
            <a:endParaRPr lang="en-AE" sz="72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5040060-52B4-AB6E-90B7-C755161FBB5F}"/>
              </a:ext>
            </a:extLst>
          </p:cNvPr>
          <p:cNvSpPr txBox="1">
            <a:spLocks/>
          </p:cNvSpPr>
          <p:nvPr/>
        </p:nvSpPr>
        <p:spPr>
          <a:xfrm>
            <a:off x="240890" y="2602523"/>
            <a:ext cx="11710219" cy="2567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fi-FI" sz="4000" i="1" dirty="0"/>
              <a:t> </a:t>
            </a:r>
            <a:r>
              <a:rPr lang="fi-FI" sz="4000" b="1" dirty="0"/>
              <a:t>Kaanaamini kaanaamini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Ennaanandamaam Enneshuvine </a:t>
            </a:r>
          </a:p>
          <a:p>
            <a:pPr>
              <a:lnSpc>
                <a:spcPct val="150000"/>
              </a:lnSpc>
            </a:pPr>
            <a:r>
              <a:rPr lang="fi-FI" sz="4000" b="1" dirty="0"/>
              <a:t>Kaanum njaanini</a:t>
            </a:r>
            <a:endParaRPr lang="en-AE" sz="4000" b="1" dirty="0"/>
          </a:p>
        </p:txBody>
      </p:sp>
    </p:spTree>
    <p:extLst>
      <p:ext uri="{BB962C8B-B14F-4D97-AF65-F5344CB8AC3E}">
        <p14:creationId xmlns:p14="http://schemas.microsoft.com/office/powerpoint/2010/main" val="2160180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207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Display</vt:lpstr>
      <vt:lpstr>Arial</vt:lpstr>
      <vt:lpstr>ML-TTAmbili</vt:lpstr>
      <vt:lpstr>Nirmala UI</vt:lpstr>
      <vt:lpstr>Times New Roman</vt:lpstr>
      <vt:lpstr>Office Theme</vt:lpstr>
      <vt:lpstr>കാണാമിനി കാണാമിനി-എന്നാനന്ദമാം എന്നേശുവിനെ കാണും ഞാനിനി</vt:lpstr>
      <vt:lpstr>ആണിയെനിക്കായ് തുളച്ച തന്നിരു പാണികള്‍ മുത്തിടുവാന്‍ - കണ്ണീരെനിക്കായ് ഒലിച്ച  നിന്‍മുഖം - കണ്ടു നിന്നീടുവാന്‍ കാത്തു കാത്തു പാര്‍ത്തിടുന്നു ഞാന്‍  കാന്താ വരുവാന്‍ കാലമാകുമോ! </vt:lpstr>
      <vt:lpstr>കാണാമിനി കാണാമിനി-എന്നാനന്ദമാം എന്നേശുവിനെ കാണും ഞാനിനി</vt:lpstr>
      <vt:lpstr>വീഴ്ചഫലമാം ശാപം തന്‍റെ വാഴ്ചയില്‍ തീര്‍ന്നിടുമേ താഴ്ചയുള്ളെന്‍ ദേഹമെന്നു തീര്‍ച്ചയായ് മാറും കാത്തു കാത്തു പാര്‍ത്തിടുന്നു ഞാന്‍  കാന്താ വരുവാന്‍ കാലമാകുമോ! </vt:lpstr>
      <vt:lpstr>കാണാമിനി കാണാമിനി-എന്നാനന്ദമാം എന്നേശുവിനെ കാണും ഞാനിനി</vt:lpstr>
      <vt:lpstr>ഇന്നു മന്നില്‍ പാര്‍ക്കും നാള്‍കള്‍ എന്നും ഖിന്നതയാം വന്നു പരമന്‍ പുതിയ വീട്ടില്‍ എന്നു ചേര്‍ത്തിടുമോ കാത്തു കാത്തു പാര്‍ത്തിടുന്നു ഞാന്‍  കാന്താ വരുവാന്‍ കാലമാകുമോ! </vt:lpstr>
      <vt:lpstr>കാണാമിനി കാണാമിനി-എന്നാനന്ദമാം എന്നേശുവിനെ കാണും ഞാനിനി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കാണാമിനീ കാണാമിനീ</dc:title>
  <dc:subject>1036</dc:subject>
  <dc:creator>Bcc Abca</dc:creator>
  <cp:keywords>Formatting Pending</cp:keywords>
  <cp:lastModifiedBy>Shaji Varghese</cp:lastModifiedBy>
  <cp:revision>2</cp:revision>
  <dcterms:created xsi:type="dcterms:W3CDTF">2024-01-28T05:18:19Z</dcterms:created>
  <dcterms:modified xsi:type="dcterms:W3CDTF">2024-06-17T06:57:30Z</dcterms:modified>
</cp:coreProperties>
</file>